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3124200"/>
            <a:ext cx="112871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51" y="1251176"/>
            <a:ext cx="118395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8420" y="206038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5126" y="5705097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8752" y="565515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1058" y="565515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2703" y="568071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701" y="1398343"/>
            <a:ext cx="107346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9492" y="1407468"/>
            <a:ext cx="482828" cy="421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0936" y="3666270"/>
            <a:ext cx="482828" cy="421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70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43" y="1330202"/>
            <a:ext cx="114585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1252" y="172242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06896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9632" y="436396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95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668" y="1233854"/>
            <a:ext cx="1143952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68" y="2625603"/>
            <a:ext cx="11896725" cy="2486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2275" y="4842364"/>
            <a:ext cx="6562725" cy="1885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01780" y="119478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3416535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9648" y="3340335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4134" y="3842696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8208" y="383473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686" y="5801339"/>
            <a:ext cx="3435173" cy="9856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2683" y="4894018"/>
            <a:ext cx="65722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8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52" y="1360022"/>
            <a:ext cx="11515725" cy="528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596" y="918064"/>
            <a:ext cx="2619375" cy="36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38852" y="1752600"/>
            <a:ext cx="487506" cy="36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5788" y="1752620"/>
            <a:ext cx="487506" cy="36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6519" y="2198636"/>
            <a:ext cx="487506" cy="36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2035" y="2198636"/>
            <a:ext cx="487506" cy="36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1500" y="4203244"/>
            <a:ext cx="487506" cy="36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70604" y="3766855"/>
            <a:ext cx="487506" cy="36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66776" y="5733256"/>
            <a:ext cx="487506" cy="36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16366" y="5723696"/>
            <a:ext cx="487506" cy="36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87007" y="6183104"/>
            <a:ext cx="487506" cy="36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38120" y="6242304"/>
            <a:ext cx="487506" cy="300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67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3732" y="313466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2788" y="4414252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2788" y="4933469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5912" y="5443713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48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24075"/>
            <a:ext cx="114776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1232" y="2527608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29000"/>
            <a:ext cx="487506" cy="45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2045336"/>
            <a:ext cx="529784" cy="49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8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79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2024-11-25T07:13:14Z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